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/>
    <p:restoredTop sz="94674"/>
  </p:normalViewPr>
  <p:slideViewPr>
    <p:cSldViewPr>
      <p:cViewPr varScale="1">
        <p:scale>
          <a:sx n="94" d="100"/>
          <a:sy n="94" d="100"/>
        </p:scale>
        <p:origin x="14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62119-9502-489D-BA42-0FA4969E5595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AE2B3-BA14-4066-A40D-13B60805DF7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3530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1200" dirty="0">
                <a:latin typeface="Times New Roman" pitchFamily="18" charset="0"/>
                <a:cs typeface="Times New Roman" pitchFamily="18" charset="0"/>
              </a:rPr>
              <a:t>The company is the world</a:t>
            </a:r>
            <a:r>
              <a:rPr lang="en-CA" sz="1200" baseline="0" dirty="0">
                <a:latin typeface="Times New Roman" pitchFamily="18" charset="0"/>
                <a:cs typeface="Times New Roman" pitchFamily="18" charset="0"/>
              </a:rPr>
              <a:t>’s giant fast food selling corporation .</a:t>
            </a:r>
            <a:endParaRPr lang="en-CA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4777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Times New Roman" pitchFamily="18" charset="0"/>
                <a:cs typeface="Times New Roman" pitchFamily="18" charset="0"/>
              </a:rPr>
              <a:t>The corporation</a:t>
            </a:r>
            <a:r>
              <a:rPr lang="en-CA" baseline="0" dirty="0">
                <a:latin typeface="Times New Roman" pitchFamily="18" charset="0"/>
                <a:cs typeface="Times New Roman" pitchFamily="18" charset="0"/>
              </a:rPr>
              <a:t> is the most criticised in the fast food industry 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691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CA" baseline="0" dirty="0">
                <a:latin typeface="Times New Roman" pitchFamily="18" charset="0"/>
                <a:cs typeface="Times New Roman" pitchFamily="18" charset="0"/>
              </a:rPr>
              <a:t> organisation suffers a lot of criticism from the public.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0428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Times New Roman" pitchFamily="18" charset="0"/>
                <a:cs typeface="Times New Roman" pitchFamily="18" charset="0"/>
              </a:rPr>
              <a:t>The management</a:t>
            </a:r>
            <a:r>
              <a:rPr lang="en-CA" baseline="0" dirty="0">
                <a:latin typeface="Times New Roman" pitchFamily="18" charset="0"/>
                <a:cs typeface="Times New Roman" pitchFamily="18" charset="0"/>
              </a:rPr>
              <a:t> comes up with new market strategies to face the customer.</a:t>
            </a:r>
            <a:endParaRPr lang="en-CA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9480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McDonalds holds</a:t>
            </a:r>
            <a:r>
              <a:rPr lang="en-CA" baseline="0" dirty="0"/>
              <a:t> the position of the best selling fast food industry in the world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1AE2B3-BA14-4066-A40D-13B60805DF7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489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3335370-967F-4768-A10B-FB08BF1F6438}" type="datetimeFigureOut">
              <a:rPr lang="en-CA" smtClean="0"/>
              <a:t>2019-08-25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74A802-B29C-4CFE-B2D6-E3B9D213DD66}" type="slidenum">
              <a:rPr lang="en-CA" smtClean="0"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latin typeface="Times New Roman" pitchFamily="18" charset="0"/>
                <a:cs typeface="Times New Roman" pitchFamily="18" charset="0"/>
              </a:rPr>
              <a:t>McDonalds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About McDonalds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McDonalds is the biggest fast food corporation in the world</a:t>
            </a: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It operates globally across over 100 states  (</a:t>
            </a:r>
            <a:r>
              <a:rPr lang="en-CA" sz="2000" dirty="0" err="1"/>
              <a:t>Schmid</a:t>
            </a:r>
            <a:r>
              <a:rPr lang="en-CA" sz="2000" dirty="0"/>
              <a:t> &amp; </a:t>
            </a:r>
            <a:r>
              <a:rPr lang="en-CA" sz="2000" dirty="0" err="1"/>
              <a:t>Gombert</a:t>
            </a:r>
            <a:r>
              <a:rPr lang="en-CA" sz="2000" dirty="0"/>
              <a:t> 2018)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corporation runs 31000 restaurants</a:t>
            </a: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It serves approximately 60 million customers daily.</a:t>
            </a: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It is the pioneer of franchise business fast food industry.</a:t>
            </a:r>
          </a:p>
          <a:p>
            <a:pPr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Sells French fries and burgers worldwide (</a:t>
            </a:r>
            <a:r>
              <a:rPr lang="en-CA" sz="2000" dirty="0" err="1"/>
              <a:t>Schmid</a:t>
            </a:r>
            <a:r>
              <a:rPr lang="en-CA" sz="2000" dirty="0"/>
              <a:t> &amp; </a:t>
            </a:r>
            <a:r>
              <a:rPr lang="en-CA" sz="2000" dirty="0" err="1"/>
              <a:t>Gombert</a:t>
            </a:r>
            <a:r>
              <a:rPr lang="en-CA" sz="2000" dirty="0"/>
              <a:t> 2018)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/>
              <a:t>Reasons for Choosing McDonalds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 algn="just">
              <a:lnSpc>
                <a:spcPct val="200000"/>
              </a:lnSpc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It is the most criticised corporation for its operations</a:t>
            </a:r>
          </a:p>
          <a:p>
            <a:pPr algn="just">
              <a:lnSpc>
                <a:spcPct val="200000"/>
              </a:lnSpc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Examples of the areas of criticism include: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 a. Unethical practices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b. Sell of fatty foods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c. Exploitative advertisement (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 et al., 2015)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d. Unfriendly to unions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e. Low payments of workers</a:t>
            </a:r>
          </a:p>
          <a:p>
            <a:pPr lvl="0" algn="just">
              <a:lnSpc>
                <a:spcPct val="200000"/>
              </a:lnSpc>
              <a:buNone/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f. False advertisements (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 et al., 2015)</a:t>
            </a:r>
          </a:p>
          <a:p>
            <a:pPr algn="just">
              <a:lnSpc>
                <a:spcPct val="200000"/>
              </a:lnSpc>
            </a:pPr>
            <a:endParaRPr lang="en-C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CA" sz="2000" dirty="0"/>
              <a:t>The Corporation’s Image on Media</a:t>
            </a:r>
            <a:br>
              <a:rPr lang="en-CA" sz="2000" dirty="0"/>
            </a:br>
            <a:endParaRPr lang="en-CA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It has a massive global publicity (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et al., 2015)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It suffered mockery through publication of a book which was 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unacclaimed</a:t>
            </a:r>
            <a:endParaRPr lang="en-CA" sz="2000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Negative exposure through a TV programme (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et al., 2015).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Presence of documentary film supporting the trial of the corporation.</a:t>
            </a:r>
          </a:p>
          <a:p>
            <a:pPr algn="just">
              <a:lnSpc>
                <a:spcPct val="200000"/>
              </a:lnSpc>
            </a:pP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CA" sz="2000" dirty="0"/>
              <a:t>Its efforts to fight back allegations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Improvement of the menu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New strategies on advertisement (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et al., 2015)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Labeling of nutrition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Initiating sports and exercises e.g. McDonald Kids Iron Tour 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Sponsorship to UEFA football games</a:t>
            </a:r>
          </a:p>
          <a:p>
            <a:pPr lvl="0"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Partnership with UK local football clubs</a:t>
            </a:r>
          </a:p>
          <a:p>
            <a:pPr algn="just">
              <a:lnSpc>
                <a:spcPct val="200000"/>
              </a:lnSpc>
            </a:pP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Cont...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Although the corporation faces a lot of pressure from the public it tries to maintain public image through the activities mentioned above (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Schmid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CA" sz="2000" dirty="0" err="1">
                <a:latin typeface="Times New Roman" pitchFamily="18" charset="0"/>
                <a:cs typeface="Times New Roman" pitchFamily="18" charset="0"/>
              </a:rPr>
              <a:t>Gombert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2018).</a:t>
            </a:r>
          </a:p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corporation as a good management which administers across the 31000 restaurants </a:t>
            </a:r>
          </a:p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The management tackles the allegations and fights against the company in a professional way</a:t>
            </a:r>
            <a:r>
              <a:rPr lang="en-CA" sz="1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CA" sz="1800" dirty="0" err="1">
                <a:latin typeface="Times New Roman" pitchFamily="18" charset="0"/>
                <a:cs typeface="Times New Roman" pitchFamily="18" charset="0"/>
              </a:rPr>
              <a:t>Schmid</a:t>
            </a:r>
            <a:r>
              <a:rPr lang="en-CA" sz="1800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CA" sz="1800" dirty="0" err="1">
                <a:latin typeface="Times New Roman" pitchFamily="18" charset="0"/>
                <a:cs typeface="Times New Roman" pitchFamily="18" charset="0"/>
              </a:rPr>
              <a:t>Gombert</a:t>
            </a:r>
            <a:r>
              <a:rPr lang="en-CA" sz="1800" dirty="0">
                <a:latin typeface="Times New Roman" pitchFamily="18" charset="0"/>
                <a:cs typeface="Times New Roman" pitchFamily="18" charset="0"/>
              </a:rPr>
              <a:t> 2018)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Instead of </a:t>
            </a:r>
            <a:r>
              <a:rPr lang="en-CA" sz="1900" dirty="0">
                <a:latin typeface="Times New Roman" pitchFamily="18" charset="0"/>
                <a:cs typeface="Times New Roman" pitchFamily="18" charset="0"/>
              </a:rPr>
              <a:t>ignoring</a:t>
            </a: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 the public which accuse them of unethical operations, the McDonalds work with target to get more customers from the same public.</a:t>
            </a:r>
          </a:p>
          <a:p>
            <a:pPr algn="just">
              <a:lnSpc>
                <a:spcPct val="200000"/>
              </a:lnSpc>
            </a:pPr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Lastly, the McDonalds, although it is said to be unethical, many people buy their brands.</a:t>
            </a:r>
          </a:p>
          <a:p>
            <a:pPr algn="just">
              <a:lnSpc>
                <a:spcPct val="200000"/>
              </a:lnSpc>
            </a:pPr>
            <a:endParaRPr lang="en-CA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000" dirty="0">
                <a:latin typeface="Times New Roman" pitchFamily="18" charset="0"/>
                <a:cs typeface="Times New Roman" pitchFamily="18" charset="0"/>
              </a:rPr>
              <a:t>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lnSpc>
                <a:spcPct val="200000"/>
              </a:lnSpc>
            </a:pP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Rowley, J. (2004). Online branding: the case of McDonald's.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British Food Journal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106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(3), 228-237.</a:t>
            </a:r>
          </a:p>
          <a:p>
            <a:pPr algn="just">
              <a:lnSpc>
                <a:spcPct val="200000"/>
              </a:lnSpc>
            </a:pP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Boyland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E. J., 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Kavanagh-Safran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M., &amp; 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Halford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J. C. (2015). Exposure to ‘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healthy’fast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 food meal bundles in television advertisements promotes liking for fast food but not healthier choices in children.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British Journal of Nutrition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113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(6), 1012-1018.</a:t>
            </a:r>
          </a:p>
          <a:p>
            <a:pPr algn="just">
              <a:lnSpc>
                <a:spcPct val="200000"/>
              </a:lnSpc>
            </a:pP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Schmid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S., &amp; </a:t>
            </a:r>
            <a:r>
              <a:rPr lang="en-CA" sz="1600" dirty="0" err="1">
                <a:latin typeface="Times New Roman" pitchFamily="18" charset="0"/>
                <a:cs typeface="Times New Roman" pitchFamily="18" charset="0"/>
              </a:rPr>
              <a:t>Gombert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, A. (2018). McDonald’s: Is the Fast Food Icon Reaching the Limits of Growth?. In </a:t>
            </a:r>
            <a:r>
              <a:rPr lang="en-CA" sz="1600" i="1" dirty="0">
                <a:latin typeface="Times New Roman" pitchFamily="18" charset="0"/>
                <a:cs typeface="Times New Roman" pitchFamily="18" charset="0"/>
              </a:rPr>
              <a:t>Internationalization of Business</a:t>
            </a:r>
            <a:r>
              <a:rPr lang="en-CA" sz="1600" dirty="0">
                <a:latin typeface="Times New Roman" pitchFamily="18" charset="0"/>
                <a:cs typeface="Times New Roman" pitchFamily="18" charset="0"/>
              </a:rPr>
              <a:t> (pp. 155-171). Springer, Cham.</a:t>
            </a:r>
          </a:p>
          <a:p>
            <a:pPr algn="just">
              <a:lnSpc>
                <a:spcPct val="200000"/>
              </a:lnSpc>
            </a:pPr>
            <a:endParaRPr lang="en-CA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</TotalTime>
  <Words>415</Words>
  <Application>Microsoft Macintosh PowerPoint</Application>
  <PresentationFormat>On-screen Show (4:3)</PresentationFormat>
  <Paragraphs>49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Constantia</vt:lpstr>
      <vt:lpstr>Times New Roman</vt:lpstr>
      <vt:lpstr>Wingdings 2</vt:lpstr>
      <vt:lpstr>Flow</vt:lpstr>
      <vt:lpstr>McDonalds </vt:lpstr>
      <vt:lpstr>About McDonalds </vt:lpstr>
      <vt:lpstr>Reasons for Choosing McDonalds</vt:lpstr>
      <vt:lpstr>The Corporation’s Image on Media </vt:lpstr>
      <vt:lpstr>Its efforts to fight back allegations</vt:lpstr>
      <vt:lpstr>Cont...</vt:lpstr>
      <vt:lpstr>References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McDonalds</dc:title>
  <dc:creator>TECRA_M11</dc:creator>
  <cp:lastModifiedBy>Elundria Austin</cp:lastModifiedBy>
  <cp:revision>26</cp:revision>
  <dcterms:created xsi:type="dcterms:W3CDTF">2019-07-28T18:25:35Z</dcterms:created>
  <dcterms:modified xsi:type="dcterms:W3CDTF">2019-08-25T17:25:42Z</dcterms:modified>
</cp:coreProperties>
</file>